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Nunito Semi Bold"/>
      <p:regular r:id="rId15"/>
    </p:embeddedFont>
    <p:embeddedFont>
      <p:font typeface="Nunito Semi Bold"/>
      <p:regular r:id="rId16"/>
    </p:embeddedFont>
    <p:embeddedFont>
      <p:font typeface="Nunito Semi Bold"/>
      <p:regular r:id="rId17"/>
    </p:embeddedFont>
    <p:embeddedFont>
      <p:font typeface="Nunito Semi Bold"/>
      <p:regular r:id="rId18"/>
    </p:embeddedFont>
    <p:embeddedFont>
      <p:font typeface="PT Sans"/>
      <p:regular r:id="rId19"/>
    </p:embeddedFont>
    <p:embeddedFont>
      <p:font typeface="PT Sans"/>
      <p:regular r:id="rId20"/>
    </p:embeddedFont>
    <p:embeddedFont>
      <p:font typeface="PT Sans"/>
      <p:regular r:id="rId21"/>
    </p:embeddedFont>
    <p:embeddedFont>
      <p:font typeface="PT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68341"/>
            <a:ext cx="7415927" cy="2004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850"/>
              </a:lnSpc>
              <a:buNone/>
            </a:pPr>
            <a:r>
              <a:rPr lang="en-US" sz="63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PDF Parser for Prajna AI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6350437" y="434268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An intelligent tool for extracting and analyzing text from PDF documents. Designed for AI-driven applications, it offers advanced parsing capabilities with an intuitive interface.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589811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By AI Developers</a:t>
            </a:r>
            <a:endParaRPr lang="en-US" sz="2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89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464004"/>
            <a:ext cx="5344001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Features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968693" y="4728091"/>
            <a:ext cx="511016" cy="511016"/>
          </a:xfrm>
          <a:prstGeom prst="roundRect">
            <a:avLst>
              <a:gd name="adj" fmla="val 6666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7998" y="4823222"/>
            <a:ext cx="192405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706761" y="4728091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PDF Ingestion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706761" y="5198269"/>
            <a:ext cx="5494853" cy="726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Upload and parse PDF documents accurately, preserving content structure.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4728091"/>
            <a:ext cx="511016" cy="511016"/>
          </a:xfrm>
          <a:prstGeom prst="roundRect">
            <a:avLst>
              <a:gd name="adj" fmla="val 6666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87972" y="4823222"/>
            <a:ext cx="192405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8166735" y="4728091"/>
            <a:ext cx="2800469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Embedding Generation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8166735" y="5198269"/>
            <a:ext cx="5494853" cy="726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semantic embeddings for efficient content retrieval and querying.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8693" y="6407587"/>
            <a:ext cx="511016" cy="511016"/>
          </a:xfrm>
          <a:prstGeom prst="roundRect">
            <a:avLst>
              <a:gd name="adj" fmla="val 6666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27998" y="6502718"/>
            <a:ext cx="192405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706761" y="6407587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Question Suggestion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706761" y="6877764"/>
            <a:ext cx="5494853" cy="726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Automatically generate relevant questions based on document content.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8667" y="6407587"/>
            <a:ext cx="511016" cy="511016"/>
          </a:xfrm>
          <a:prstGeom prst="roundRect">
            <a:avLst>
              <a:gd name="adj" fmla="val 66667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87972" y="6502718"/>
            <a:ext cx="192405" cy="320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8166735" y="6407587"/>
            <a:ext cx="3382566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Natural Language Querying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8166735" y="6877764"/>
            <a:ext cx="5494853" cy="7267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Allow users to submit queries and receive accurate answers.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795933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Interface</a:t>
            </a:r>
            <a:endParaRPr lang="en-US" sz="4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8693" y="2015728"/>
            <a:ext cx="6161246" cy="380785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613219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Document Upload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968693" y="6643449"/>
            <a:ext cx="616124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Simple interface for uploading PDF files and viewing extracted content.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223" y="2015728"/>
            <a:ext cx="6161365" cy="3807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223" y="6132314"/>
            <a:ext cx="2909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Question Suggestions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7500223" y="6643568"/>
            <a:ext cx="616136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Automatically generated questions based on document content.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851535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Querying and Results</a:t>
            </a:r>
            <a:endParaRPr lang="en-US" sz="4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68693" y="2071330"/>
            <a:ext cx="6161246" cy="380785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5879187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22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223" y="2071330"/>
            <a:ext cx="6161365" cy="3807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00223" y="5879306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2250" dirty="0"/>
          </a:p>
        </p:txBody>
      </p:sp>
      <p:sp>
        <p:nvSpPr>
          <p:cNvPr id="7" name="Text 3"/>
          <p:cNvSpPr/>
          <p:nvPr/>
        </p:nvSpPr>
        <p:spPr>
          <a:xfrm>
            <a:off x="5707856" y="6249591"/>
            <a:ext cx="3214449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Response with Citations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968693" y="6983016"/>
            <a:ext cx="126928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Accurate answers provided with citations to source material.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873" y="580192"/>
            <a:ext cx="4958120" cy="619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Technology Stack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873" y="1515904"/>
            <a:ext cx="526733" cy="5267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3873" y="2253258"/>
            <a:ext cx="2479000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Cloud Deployment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223873" y="2689384"/>
            <a:ext cx="766905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Scalable and reliable cloud-based deployment for using Firebase.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873" y="3658672"/>
            <a:ext cx="526733" cy="52673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23873" y="4396026"/>
            <a:ext cx="2479000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API Integration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6223873" y="4832152"/>
            <a:ext cx="766905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Cost-effective use of APIs using Gemini.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873" y="5801439"/>
            <a:ext cx="526733" cy="52673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3873" y="6538793"/>
            <a:ext cx="2479000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Efficient Storage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223873" y="6974919"/>
            <a:ext cx="7669054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Optimized data persistence for quick retrieval and querying using Firestore by firebase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145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2824282"/>
            <a:ext cx="4356735" cy="544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Development Process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7303651" y="3646408"/>
            <a:ext cx="22860" cy="4073366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481584" y="4051459"/>
            <a:ext cx="648057" cy="22860"/>
          </a:xfrm>
          <a:prstGeom prst="roundRect">
            <a:avLst>
              <a:gd name="adj" fmla="val 1215000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7106781" y="3854648"/>
            <a:ext cx="416600" cy="416600"/>
          </a:xfrm>
          <a:prstGeom prst="roundRect">
            <a:avLst>
              <a:gd name="adj" fmla="val 66670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36559" y="3932158"/>
            <a:ext cx="156924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4118372" y="3831550"/>
            <a:ext cx="2178368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Problem Analysis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968693" y="4214932"/>
            <a:ext cx="5328047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Understanding the challenge of extracting insights from unstructured PDF data.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500521" y="4977170"/>
            <a:ext cx="648057" cy="22860"/>
          </a:xfrm>
          <a:prstGeom prst="roundRect">
            <a:avLst>
              <a:gd name="adj" fmla="val 1215000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7106781" y="4780359"/>
            <a:ext cx="416600" cy="416600"/>
          </a:xfrm>
          <a:prstGeom prst="roundRect">
            <a:avLst>
              <a:gd name="adj" fmla="val 66670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6559" y="4857869"/>
            <a:ext cx="156924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8333423" y="4757261"/>
            <a:ext cx="2178368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Solution Design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8333423" y="5140643"/>
            <a:ext cx="5328166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Crafting an intelligent system with advanced parsing and querying capabilities.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481584" y="5810369"/>
            <a:ext cx="648057" cy="22860"/>
          </a:xfrm>
          <a:prstGeom prst="roundRect">
            <a:avLst>
              <a:gd name="adj" fmla="val 1215000"/>
            </a:avLst>
          </a:prstGeom>
          <a:solidFill>
            <a:srgbClr val="DD785E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6781" y="5613559"/>
            <a:ext cx="416600" cy="416600"/>
          </a:xfrm>
          <a:prstGeom prst="roundRect">
            <a:avLst>
              <a:gd name="adj" fmla="val 66670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36559" y="5691068"/>
            <a:ext cx="156924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4118372" y="5590461"/>
            <a:ext cx="2178368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Implementation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968693" y="5973842"/>
            <a:ext cx="5328047" cy="592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Developing the core features and user interface during the hackathon.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7500521" y="6643568"/>
            <a:ext cx="648057" cy="22860"/>
          </a:xfrm>
          <a:prstGeom prst="roundRect">
            <a:avLst>
              <a:gd name="adj" fmla="val 1215000"/>
            </a:avLst>
          </a:prstGeom>
          <a:solidFill>
            <a:srgbClr val="48A8E2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6781" y="6446758"/>
            <a:ext cx="416600" cy="416600"/>
          </a:xfrm>
          <a:prstGeom prst="roundRect">
            <a:avLst>
              <a:gd name="adj" fmla="val 66670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236559" y="6524268"/>
            <a:ext cx="156924" cy="261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8333423" y="6423660"/>
            <a:ext cx="2178368" cy="272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Deployment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8333423" y="6807041"/>
            <a:ext cx="5328166" cy="296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Launching the system on a cloud platform for public access.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732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505319"/>
            <a:ext cx="5408414" cy="676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How to Use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93" y="4526042"/>
            <a:ext cx="3173135" cy="9194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98483" y="5790128"/>
            <a:ext cx="270414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Access Website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1198483" y="6265902"/>
            <a:ext cx="2713553" cy="1103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Visit the deployed application at pdf-parser-88393.web.app.</a:t>
            </a:r>
            <a:endParaRPr lang="en-US" sz="18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827" y="4526042"/>
            <a:ext cx="3173254" cy="9194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371618" y="5790128"/>
            <a:ext cx="270414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Upload PDF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371618" y="6265902"/>
            <a:ext cx="2713672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the provided demo PDF for optimal results.</a:t>
            </a:r>
            <a:endParaRPr lang="en-US" sz="18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081" y="4526042"/>
            <a:ext cx="3173254" cy="9194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44872" y="5790128"/>
            <a:ext cx="270414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Explore Features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544872" y="6265902"/>
            <a:ext cx="2713672" cy="1103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Interact with suggested questions or input custom queries.</a:t>
            </a:r>
            <a:endParaRPr lang="en-US" sz="18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8335" y="4526042"/>
            <a:ext cx="3173254" cy="9194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718125" y="5790128"/>
            <a:ext cx="270414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Review Results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718125" y="6265902"/>
            <a:ext cx="2713672" cy="1103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Examine answers and citations provided by the system.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434590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Team AI Developers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777734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Expertise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4387691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IT and Data Science freshers from NIT Jalandhar.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07462" y="3777734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Collaboration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5407462" y="4387691"/>
            <a:ext cx="382893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Effective teamwork to deliver a complex solution in a short timeframe.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46231" y="3777734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Innovation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9846231" y="4387691"/>
            <a:ext cx="382893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Creative approach to solving document analysis challenges.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2024-10-23T11:18:50Z</dcterms:created>
  <dcterms:modified xsi:type="dcterms:W3CDTF">2024-10-23T11:18:50Z</dcterms:modified>
</cp:coreProperties>
</file>